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62" r:id="rId2"/>
    <p:sldMasterId id="2147483690" r:id="rId3"/>
    <p:sldMasterId id="2147483692" r:id="rId4"/>
    <p:sldMasterId id="2147483678" r:id="rId5"/>
    <p:sldMasterId id="2147483682" r:id="rId6"/>
    <p:sldMasterId id="2147483694" r:id="rId7"/>
  </p:sldMasterIdLst>
  <p:notesMasterIdLst>
    <p:notesMasterId r:id="rId12"/>
  </p:notesMasterIdLst>
  <p:handoutMasterIdLst>
    <p:handoutMasterId r:id="rId13"/>
  </p:handoutMasterIdLst>
  <p:sldIdLst>
    <p:sldId id="267" r:id="rId8"/>
    <p:sldId id="288" r:id="rId9"/>
    <p:sldId id="301" r:id="rId10"/>
    <p:sldId id="264" r:id="rId1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32"/>
  </p:normalViewPr>
  <p:slideViewPr>
    <p:cSldViewPr snapToGrid="0" snapToObjects="1">
      <p:cViewPr varScale="1">
        <p:scale>
          <a:sx n="132" d="100"/>
          <a:sy n="132" d="100"/>
        </p:scale>
        <p:origin x="440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844"/>
    </p:cViewPr>
  </p:sorterViewPr>
  <p:notesViewPr>
    <p:cSldViewPr snapToGrid="0" snapToObjects="1">
      <p:cViewPr varScale="1">
        <p:scale>
          <a:sx n="152" d="100"/>
          <a:sy n="152" d="100"/>
        </p:scale>
        <p:origin x="58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74D9A-6C7D-234D-AE86-E3DE22D241CB}" type="datetimeFigureOut">
              <a:rPr lang="en-GB" smtClean="0"/>
              <a:t>28/01/2020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ABE9-8BB0-4640-A642-76776F30FD9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5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4B149-0FB5-1240-8D15-628354CAB5A0}" type="datetimeFigureOut">
              <a:rPr lang="en-GB" smtClean="0"/>
              <a:t>28/01/2020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8C585-97D2-734D-B208-1B7E4E6CCB1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90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A973BA84-5EA3-BF43-8DBB-515E35D13A37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311D319C-0663-D742-B78B-DA8E40E27D15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2FEB958C-9286-EE4D-B64F-62E480795CEF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59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76816"/>
            <a:ext cx="8217910" cy="3485816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C492C99-B6B5-8B4D-A81F-C5C2E1B10CC7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26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43722"/>
            <a:ext cx="8217910" cy="3418909"/>
          </a:xfrm>
          <a:prstGeom prst="rect">
            <a:avLst/>
          </a:prstGeom>
        </p:spPr>
        <p:txBody>
          <a:bodyPr numCol="2" spcCol="324000"/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4137CE5-D80B-4347-AFAB-893A19C0AE83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134BBD4-0988-134F-A638-B2FD973E0555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5875349" cy="993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87546AEB-71F4-CD49-AD98-46653C446DDE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76483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1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A62EDE9-BA80-7E48-A3D1-784549844A76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Ingress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två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E0D9606-9495-7648-92BE-333EE38F59D4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8989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Ingress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344FF8E-9127-5243-A4E4-7569065ADB9F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520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66024"/>
            <a:ext cx="8217910" cy="3093225"/>
          </a:xfrm>
          <a:prstGeom prst="rect">
            <a:avLst/>
          </a:prstGeom>
        </p:spPr>
        <p:txBody>
          <a:bodyPr numCol="2" spcCol="324000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0A49EBF-FDC8-5A42-8FEC-9D15BDADFEC1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740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09C1F241-9579-0B4F-AC66-F48101FB85F9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4"/>
            <a:ext cx="5875349" cy="9137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00769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8171"/>
            <a:ext cx="9144000" cy="4725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Helsidesbild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2258094-F6DD-4246-B05C-E182B9F0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9497" b="27278"/>
          <a:stretch/>
        </p:blipFill>
        <p:spPr>
          <a:xfrm>
            <a:off x="386166" y="486032"/>
            <a:ext cx="2918848" cy="399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368F9-81CE-DB4D-ACF1-1D25BB4A18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4651AA-E01D-4D4D-9521-FE60CEC4A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972" b="20355"/>
          <a:stretch/>
        </p:blipFill>
        <p:spPr>
          <a:xfrm>
            <a:off x="488197" y="74141"/>
            <a:ext cx="1511084" cy="275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887A6-EF2C-854E-A95A-60DB6510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0" r:id="rId2"/>
    <p:sldLayoutId id="2147483664" r:id="rId3"/>
    <p:sldLayoutId id="2147483681" r:id="rId4"/>
    <p:sldLayoutId id="2147483665" r:id="rId5"/>
    <p:sldLayoutId id="214748367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C833AC-ACD3-8343-9C9E-4624D2649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97" y="-31000"/>
            <a:ext cx="1511084" cy="47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A2CE-0E30-794F-9A17-75E5E535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126" y="1034275"/>
            <a:ext cx="2730367" cy="30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512529-3515-DE43-AB2C-A0D51B3E6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732" b="27754"/>
          <a:stretch/>
        </p:blipFill>
        <p:spPr>
          <a:xfrm>
            <a:off x="374542" y="461319"/>
            <a:ext cx="2914973" cy="420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B9588-FED9-7B4F-A814-25DEBEB9E0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20170"/>
            <a:ext cx="9144000" cy="47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68A106C-625D-664B-AA9F-4C7AB74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6278" b="24649"/>
          <a:stretch/>
        </p:blipFill>
        <p:spPr>
          <a:xfrm>
            <a:off x="488197" y="94735"/>
            <a:ext cx="1511084" cy="234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6808C-D261-E643-9010-16F1F96F9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6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4493" y="1126274"/>
            <a:ext cx="2635014" cy="29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6439" y="1013432"/>
            <a:ext cx="6263868" cy="1291819"/>
          </a:xfrm>
        </p:spPr>
        <p:txBody>
          <a:bodyPr/>
          <a:lstStyle/>
          <a:p>
            <a:r>
              <a:rPr lang="en-US" sz="2400" dirty="0"/>
              <a:t>Mapping the spatial distribution of the effects of urban traffic congestion: methodological exploration using web based 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Beyond 2020</a:t>
            </a:r>
          </a:p>
        </p:txBody>
      </p:sp>
    </p:spTree>
    <p:extLst>
      <p:ext uri="{BB962C8B-B14F-4D97-AF65-F5344CB8AC3E}">
        <p14:creationId xmlns:p14="http://schemas.microsoft.com/office/powerpoint/2010/main" val="114745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BEB268-3F25-4C01-9717-F36B4ABD8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20"/>
          <a:stretch/>
        </p:blipFill>
        <p:spPr>
          <a:xfrm>
            <a:off x="2418335" y="1760139"/>
            <a:ext cx="1726935" cy="18064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Content Placeholder 15">
            <a:extLst>
              <a:ext uri="{FF2B5EF4-FFF2-40B4-BE49-F238E27FC236}">
                <a16:creationId xmlns:a16="http://schemas.microsoft.com/office/drawing/2014/main" id="{626658C5-7F2E-41C7-9EAB-4F8AD9696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07"/>
          <a:stretch/>
        </p:blipFill>
        <p:spPr>
          <a:xfrm>
            <a:off x="4356590" y="1761130"/>
            <a:ext cx="1566876" cy="1805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F51F73-23EE-4240-9A13-C6C6762B6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40" r="17118"/>
          <a:stretch/>
        </p:blipFill>
        <p:spPr>
          <a:xfrm>
            <a:off x="607798" y="1760140"/>
            <a:ext cx="1599217" cy="18025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8E44A4-8DF3-44AC-939E-EEFFA1F28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86" y="1759478"/>
            <a:ext cx="2552014" cy="1800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F72B25-93C8-47CF-98DF-2AAF3E219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10" t="39542" b="46390"/>
          <a:stretch/>
        </p:blipFill>
        <p:spPr>
          <a:xfrm>
            <a:off x="3701233" y="3173314"/>
            <a:ext cx="331998" cy="2078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Content Placeholder 15">
            <a:extLst>
              <a:ext uri="{FF2B5EF4-FFF2-40B4-BE49-F238E27FC236}">
                <a16:creationId xmlns:a16="http://schemas.microsoft.com/office/drawing/2014/main" id="{77BD2DBE-1D15-457A-B003-71C7C4611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53" t="40913" r="2322" b="43288"/>
          <a:stretch/>
        </p:blipFill>
        <p:spPr>
          <a:xfrm>
            <a:off x="5484335" y="1934572"/>
            <a:ext cx="344446" cy="2332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8683C5-B52F-4BC9-8B2E-26E8FA65B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29" b="72367"/>
          <a:stretch/>
        </p:blipFill>
        <p:spPr>
          <a:xfrm>
            <a:off x="1845290" y="3056157"/>
            <a:ext cx="304495" cy="4421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6119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2020-01-28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508" y="435137"/>
            <a:ext cx="4054984" cy="49433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Time difference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1FEA0-16F4-4EF4-BD33-85156DF25861}"/>
              </a:ext>
            </a:extLst>
          </p:cNvPr>
          <p:cNvGrpSpPr/>
          <p:nvPr/>
        </p:nvGrpSpPr>
        <p:grpSpPr>
          <a:xfrm>
            <a:off x="238406" y="2750903"/>
            <a:ext cx="8494869" cy="1864013"/>
            <a:chOff x="386926" y="2400089"/>
            <a:chExt cx="8494869" cy="1864013"/>
          </a:xfrm>
        </p:grpSpPr>
        <p:pic>
          <p:nvPicPr>
            <p:cNvPr id="12" name="Content Placeholder 7">
              <a:extLst>
                <a:ext uri="{FF2B5EF4-FFF2-40B4-BE49-F238E27FC236}">
                  <a16:creationId xmlns:a16="http://schemas.microsoft.com/office/drawing/2014/main" id="{FEED45D1-BBEA-4EEF-BA2C-B1CEF240C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926" y="2400089"/>
              <a:ext cx="2543001" cy="186400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Content Placeholder 7">
              <a:extLst>
                <a:ext uri="{FF2B5EF4-FFF2-40B4-BE49-F238E27FC236}">
                  <a16:creationId xmlns:a16="http://schemas.microsoft.com/office/drawing/2014/main" id="{578092B4-058D-4529-8CD9-EB336D29F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0948" y="2400089"/>
              <a:ext cx="2399144" cy="186401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Content Placeholder 7">
              <a:extLst>
                <a:ext uri="{FF2B5EF4-FFF2-40B4-BE49-F238E27FC236}">
                  <a16:creationId xmlns:a16="http://schemas.microsoft.com/office/drawing/2014/main" id="{93E4E297-C57D-4121-98F2-FDCE73A5D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2652" y="2400089"/>
              <a:ext cx="2399143" cy="186401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DFEFCF-2F67-4934-86E7-49C5D215CBE2}"/>
              </a:ext>
            </a:extLst>
          </p:cNvPr>
          <p:cNvGrpSpPr/>
          <p:nvPr/>
        </p:nvGrpSpPr>
        <p:grpSpPr>
          <a:xfrm>
            <a:off x="372637" y="1025060"/>
            <a:ext cx="8021368" cy="1450180"/>
            <a:chOff x="440144" y="2052246"/>
            <a:chExt cx="7970304" cy="1333078"/>
          </a:xfrm>
        </p:grpSpPr>
        <p:pic>
          <p:nvPicPr>
            <p:cNvPr id="20" name="Content Placeholder 45">
              <a:extLst>
                <a:ext uri="{FF2B5EF4-FFF2-40B4-BE49-F238E27FC236}">
                  <a16:creationId xmlns:a16="http://schemas.microsoft.com/office/drawing/2014/main" id="{7DEEC060-7176-425F-9133-E49DAAA5B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1394" y="2053949"/>
              <a:ext cx="1777438" cy="1331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Content Placeholder 30">
              <a:extLst>
                <a:ext uri="{FF2B5EF4-FFF2-40B4-BE49-F238E27FC236}">
                  <a16:creationId xmlns:a16="http://schemas.microsoft.com/office/drawing/2014/main" id="{F2546A5C-AC50-4DD2-A916-DE36BBF35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2319" y="2053949"/>
              <a:ext cx="1775165" cy="13313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Content Placeholder 30">
              <a:extLst>
                <a:ext uri="{FF2B5EF4-FFF2-40B4-BE49-F238E27FC236}">
                  <a16:creationId xmlns:a16="http://schemas.microsoft.com/office/drawing/2014/main" id="{00DA45EF-1F0D-4E6D-958D-08E88238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2666" y="2053949"/>
              <a:ext cx="1775165" cy="13313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Content Placeholder 23">
              <a:extLst>
                <a:ext uri="{FF2B5EF4-FFF2-40B4-BE49-F238E27FC236}">
                  <a16:creationId xmlns:a16="http://schemas.microsoft.com/office/drawing/2014/main" id="{7A381FF9-8789-4FD7-889E-58E757EB3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33013" y="2052246"/>
              <a:ext cx="1777435" cy="13330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37B8EB-1B8D-4CCC-B782-878EB73B2D9F}"/>
                </a:ext>
              </a:extLst>
            </p:cNvPr>
            <p:cNvSpPr txBox="1"/>
            <p:nvPr/>
          </p:nvSpPr>
          <p:spPr>
            <a:xfrm rot="16200000">
              <a:off x="74659" y="2568744"/>
              <a:ext cx="1031051" cy="30008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TIME DIFF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814E16A-A961-4188-BE4B-CEB28B31D937}"/>
              </a:ext>
            </a:extLst>
          </p:cNvPr>
          <p:cNvSpPr txBox="1"/>
          <p:nvPr/>
        </p:nvSpPr>
        <p:spPr>
          <a:xfrm>
            <a:off x="1071765" y="929469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3D7F25-52B0-4199-A385-30AF411082BA}"/>
              </a:ext>
            </a:extLst>
          </p:cNvPr>
          <p:cNvSpPr txBox="1"/>
          <p:nvPr/>
        </p:nvSpPr>
        <p:spPr>
          <a:xfrm>
            <a:off x="3123888" y="971400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D5952D-9099-4276-B041-EFE7EE890922}"/>
              </a:ext>
            </a:extLst>
          </p:cNvPr>
          <p:cNvSpPr txBox="1"/>
          <p:nvPr/>
        </p:nvSpPr>
        <p:spPr>
          <a:xfrm>
            <a:off x="4991338" y="971400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47F3BE-B022-4C16-A0C2-E6A61BDB2D0A}"/>
              </a:ext>
            </a:extLst>
          </p:cNvPr>
          <p:cNvSpPr txBox="1"/>
          <p:nvPr/>
        </p:nvSpPr>
        <p:spPr>
          <a:xfrm>
            <a:off x="7095562" y="971400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387172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1494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96E325AC-8DA7-4ED6-9EEF-105AB4F49E3C}"/>
    </a:ext>
  </a:extLst>
</a:theme>
</file>

<file path=ppt/theme/theme2.xml><?xml version="1.0" encoding="utf-8"?>
<a:theme xmlns:a="http://schemas.openxmlformats.org/drawingml/2006/main" name="Master layout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B3ECAB3-F438-4126-85E0-501D40697F4E}"/>
    </a:ext>
  </a:extLst>
</a:theme>
</file>

<file path=ppt/theme/theme3.xml><?xml version="1.0" encoding="utf-8"?>
<a:theme xmlns:a="http://schemas.openxmlformats.org/drawingml/2006/main" name="Master Helsidesbild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41E9B2A1-5F3E-4FD2-AE01-94FE74A7B9FC}"/>
    </a:ext>
  </a:extLst>
</a:theme>
</file>

<file path=ppt/theme/theme4.xml><?xml version="1.0" encoding="utf-8"?>
<a:theme xmlns:a="http://schemas.openxmlformats.org/drawingml/2006/main" name="Sista bilden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E274D560-658D-4A69-BCFB-492D9475B529}"/>
    </a:ext>
  </a:extLst>
</a:theme>
</file>

<file path=ppt/theme/theme5.xml><?xml version="1.0" encoding="utf-8"?>
<a:theme xmlns:a="http://schemas.openxmlformats.org/drawingml/2006/main" name="Title Master grön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82464EA-45C5-4108-8512-FB98E590A8B0}"/>
    </a:ext>
  </a:extLst>
</a:theme>
</file>

<file path=ppt/theme/theme6.xml><?xml version="1.0" encoding="utf-8"?>
<a:theme xmlns:a="http://schemas.openxmlformats.org/drawingml/2006/main" name="Master layout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3D895138-8000-4F52-A058-3BB44D8B11E4}"/>
    </a:ext>
  </a:extLst>
</a:theme>
</file>

<file path=ppt/theme/theme7.xml><?xml version="1.0" encoding="utf-8"?>
<a:theme xmlns:a="http://schemas.openxmlformats.org/drawingml/2006/main" name="Sista bilden Master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6DB5DEDF-FD67-4379-8A3F-6345DCDBD1AE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Chalmers_Mall_SV_2018</Template>
  <TotalTime>1014</TotalTime>
  <Words>39</Words>
  <Application>Microsoft Office PowerPoint</Application>
  <PresentationFormat>On-screen Show (16:9)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Title Master</vt:lpstr>
      <vt:lpstr>Master layout</vt:lpstr>
      <vt:lpstr>Master Helsidesbild</vt:lpstr>
      <vt:lpstr>Sista bilden Master</vt:lpstr>
      <vt:lpstr>Title Master grön</vt:lpstr>
      <vt:lpstr>Master layout blå</vt:lpstr>
      <vt:lpstr>Sista bilden Master blå</vt:lpstr>
      <vt:lpstr>PowerPoint Presentation</vt:lpstr>
      <vt:lpstr>Goteborg</vt:lpstr>
      <vt:lpstr>Time difference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Edgardo Cohen</dc:creator>
  <cp:lastModifiedBy>Jonathan Edgardo Cohen</cp:lastModifiedBy>
  <cp:revision>48</cp:revision>
  <dcterms:created xsi:type="dcterms:W3CDTF">2019-12-12T10:21:35Z</dcterms:created>
  <dcterms:modified xsi:type="dcterms:W3CDTF">2020-01-28T12:39:28Z</dcterms:modified>
</cp:coreProperties>
</file>